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b="1" i="1" dirty="0"/>
              <a:t>Становление денежной системы Древней Руси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2571744"/>
            <a:ext cx="7410472" cy="3429024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Возникновение денежного обращения на территории древней Руси</a:t>
            </a: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Денежное обращение в период феодальной раздробленности русских княжеств</a:t>
            </a: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Денежная реформа Елены Глинской 1535-1538гг.</a:t>
            </a: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Денежная политика в период перехода к абсолютизму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00100" y="274638"/>
            <a:ext cx="8143900" cy="1368412"/>
          </a:xfrm>
        </p:spPr>
        <p:txBody>
          <a:bodyPr>
            <a:normAutofit fontScale="90000"/>
          </a:bodyPr>
          <a:lstStyle/>
          <a:p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Товарные металлические эквиваленты выступали в трех основных формах: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500166" y="2714620"/>
            <a:ext cx="7433522" cy="3533780"/>
          </a:xfrm>
        </p:spPr>
        <p:txBody>
          <a:bodyPr/>
          <a:lstStyle/>
          <a:p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орудий труда, украшений;</a:t>
            </a: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слитков;</a:t>
            </a: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монет.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5655010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 начале металл использовался в слитковой форме. В этом качестве, на данном этапе, выступали серебряные слитки. Этот период получил название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пензаторный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155076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Славяне использовали в обращении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античные, греческие и византийские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монеты, которые они получали по обменным сделкам с арабским востоком и Византией. В Киевской Руси серебряные монеты Арабского халифата стали использовать с конца 8 века.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369390"/>
          </a:xfrm>
        </p:spPr>
        <p:txBody>
          <a:bodyPr>
            <a:noAutofit/>
          </a:bodyPr>
          <a:lstStyle/>
          <a:p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В 9-10 вв. формировалась древнерусская денежная система. </a:t>
            </a:r>
            <a:br>
              <a:rPr lang="ru-RU" sz="3400" dirty="0">
                <a:latin typeface="Times New Roman" pitchFamily="18" charset="0"/>
                <a:cs typeface="Times New Roman" pitchFamily="18" charset="0"/>
              </a:rPr>
            </a:b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Первая русская металлическая денежная единица вначале совпадала с весовой единицей и называлась «гривна кун», которая раньше означала фунт куньих шкур. Металлическая «гривна кун» представляла собой слиток серебра, весивший 68,22 г., различной формы.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8143900" cy="6369390"/>
          </a:xfrm>
        </p:spPr>
        <p:txBody>
          <a:bodyPr>
            <a:normAutofit fontScale="90000"/>
          </a:bodyPr>
          <a:lstStyle/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Во второй половине 10 века весовое содержание гривны кун изменилось, так как единая русская денежная система разделилась на южную и северную системы. В денежном обращении северной Руси восточные монеты постепенно заменялись западными европейскими денариями 11-12 вв. В южной Руси в связи с серебряным кризисом на Востоке приток дирхем прекратился. Поступление денариев и других монет в 11-12 веках было достаточным и продолжительным.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85728"/>
            <a:ext cx="8143900" cy="5797886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Позднее название «гривна кун» трансформировалось в название «гривна». Слиток гривны, разрубленный пополам (1/2 фунта) стали называть гривенка, или рубленая гривенка, а позднее - рубль.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71420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Металлическое обращение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Древней Руси имело следующие характерные особенности: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2492896"/>
            <a:ext cx="7498080" cy="3214710"/>
          </a:xfrm>
        </p:spPr>
        <p:txBody>
          <a:bodyPr/>
          <a:lstStyle/>
          <a:p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серебро и золото было привозным; </a:t>
            </a: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эти металлы использовались в качестве сырья для чеканки монет, а также как средство платежа.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28662" y="0"/>
            <a:ext cx="8215338" cy="6858000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Древнерусская денежная система стала формироваться в 9-10 веках. В конце 10 и начале 11 веков в Киевской Руси велась недолгая чеканка собственных золотых и серебряных монет – </a:t>
            </a:r>
            <a:r>
              <a:rPr lang="ru-RU" sz="32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златников</a:t>
            </a:r>
            <a:r>
              <a:rPr lang="ru-RU" sz="32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сребреников. </a:t>
            </a:r>
            <a:br>
              <a:rPr lang="ru-RU" sz="32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Период с середины 12 и до середины 14 веков вошел в историю русского денежного обращения как «</a:t>
            </a:r>
            <a:r>
              <a:rPr lang="ru-RU" sz="3200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безмонетный</a:t>
            </a:r>
            <a:r>
              <a:rPr lang="ru-RU" sz="32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период». 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226514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 начала 14 века встречается название крупной платежной единицы – рубль. 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Во второй половине 14 века, в связи с развитием товарного производства и усилением освободительной борьбы с Ордой, на Руси возобновилась чеканка монет. Рубль стал мерой определенного числа монет.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858180" cy="636939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При сделках вначале деньги взвешивались, но это создавало неудобство при обмене. Поэтому стали заранее заготавливать определенные номиналы, которые позволяли не взвешивать деньги, а считать их на рубли.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В середине 15 века прекратилось литье рублей-слитков, серебряный рубль весом 1/4 фунта серебра стал счетной единицей.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428868"/>
            <a:ext cx="7498080" cy="214314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Возникновение денежного обращения на территории древней Руси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29618" cy="6583680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 каждом княжестве чеканились свои монеты, отличные от других весом и оформлением. Сформировалось несколько областей денежных систем. Наиболее крупными их них – московская и новгородская - послужили в конце 15 века базой для образования общерусской денежной системы.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297952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Окончательная унификация денежного обращения Руси состоялась в 1535-1538 годах. В этот период началась чеканка копеек (0,68г.), денег (0,34 г.), полушек (0,17 г.). 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Монеты практически исчезли, появились платежные слитки: новгородская, киевская и другие гривны. Их вес не увязывается со сменой гривной кун в 68,22 грамма.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297952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Платежные слитки на северо-западе Руси были близки по весу к гривне (204,168 гр.), весовой единице, состоявшей из 48 золотников (4,266 гр.), это соответствовало 1/2 русского фунта.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000240"/>
            <a:ext cx="7855270" cy="214313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2. Денежное обращение в период феодальной раздробленности русских княжеств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297952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 период феодальной раздробленности чеканка монет производилась на Руси многочисленными князьями – московскими, тверскими, рязанскими, ярославскими, киевскими и др., а также городами Новгородом и Псковом.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Первые русские монеты чеканились еще в первой половине 11 в., но очень недолго.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155076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Денежная терминология предшествующего периода не только не исчезает в данный период, но напротив, свидетельствует о дальнейшем развитии денежно-весовой системы. 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Происходит обособление местных особенностей денежного счета, отразившееся в дальнейшем, при возобновлении монетной чеканки в конце 14-15 в., в различных весовых нормах отдельных русских княжеств.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726448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Чеканка собственной русской монеты была возобновлена лишь во второй половине 14 века. 1380-г. - начало стабильной чеканки русских монет в Москве, Рязани и Нижнем Новгороде. С 1420 г. монету чеканит Великий Новгород.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369390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В 15 в. чеканка русских монет становится повсеместной. 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Наиболее устойчивым на протяжении 15 в. был выпуск монеты в Новгороде Великом и Москве.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297952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 конце первой четверти 16 века в денежном обращении возникла стихия обрезания монет. Особенно от этого страдали крупные новгородские и псковские деньги. Нарастал кризис денежной сферы.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297952"/>
          </a:xfrm>
        </p:spPr>
        <p:txBody>
          <a:bodyPr>
            <a:no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Первые рубли - это ни что иное, как платежные слитки. Происхождение рубля и первые этапы его эволюции невозможно понять без счетной гривны. 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безмонетный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период 12-14 веков значение гривны кун упало, но не настолько, чтобы совсем исчезнуть. Поэтому при начале чеканки монет при Дмитрии Донском счетная гривна заново не вводилась.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154230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Возникновение и становление русской денежной системы включает три периода: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2643182"/>
            <a:ext cx="7890080" cy="3605218"/>
          </a:xfrm>
        </p:spPr>
        <p:txBody>
          <a:bodyPr/>
          <a:lstStyle/>
          <a:p>
            <a:pPr lvl="0"/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период древности и формирование городов;</a:t>
            </a:r>
          </a:p>
          <a:p>
            <a:pPr lvl="0"/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период от нашествия татар и до падения Новгорода;</a:t>
            </a:r>
          </a:p>
          <a:p>
            <a:pPr lvl="0"/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период собирания русских земель времен Ивана Грозного.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857364"/>
            <a:ext cx="7640956" cy="2071694"/>
          </a:xfrm>
        </p:spPr>
        <p:txBody>
          <a:bodyPr>
            <a:normAutofit/>
          </a:bodyPr>
          <a:lstStyle/>
          <a:p>
            <a:r>
              <a:rPr lang="ru-RU" b="1" dirty="0"/>
              <a:t>3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Денежная реформа Елены Глинской (1535-1538гг.)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4320"/>
            <a:ext cx="7719274" cy="5369258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 1535г. по 1538г. в Русском государстве была проведена первая реформа денежного обращения. Реформа проводилась от имени малолетнего великого князя Ивана Васильевича в период правления его матери Елены Глинской.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226514"/>
          </a:xfrm>
        </p:spPr>
        <p:txBody>
          <a:bodyPr>
            <a:no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Важнейшим условием и одновременно причиной проведения денежной реформы было объединение русских земель вокруг Москвы, которое требовало создания национальной денежной системы. В 1478г. был присоединен Новгород, в 1485г. - Тверь. Процесс продолжился в начале 16 в., когда были присоединены Псков (1510г.), Смоленск (1514г.), Рязань (1521г.).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155076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Объединение русских земель вокруг Москвы значительно ускорило их экономическое развитие, прежде всего за счет более интенсивного товарообмена, что в свою очередь привело к активизации денежного обращения.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155076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 первой половине 16 в. денежные отношения в России проявляются в феодально-помещичьей сфере. Широко распространяются отношения денежной аренды земли.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8001024" cy="6583680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Существенным условием проведения реформы было наличие значительного опыта русского монетного обращения, существовавшего к тому времени уже около 150 лет. В начале 16 в. после объединения вокруг Москвы основных русских земель сложились условия для окончательной унификации номиналов и обозначений монет местных центров.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6858000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Поводом проведения в 1530 году первой русской денежной реформы стало распространение порчи монеты через понижение количества серебра.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5655010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Важной предпосылкой проведения первой русской денежной реформы стала активизация в первой трети 16 в. дипломатических отношений с иностранными государствами.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583680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 феврале 1535г. от имени Ивана Васильевича (Грозного) был принят указ о замене старых денег новыми. 20 июня 1535г. в Новгороде начали чеканить новые монеты - «новгородки». Позже началось изготовление монет в других центрах - Москве и Пскове. К 1538г. обращение «старых» денег было прекращено. Вес новых монет был снижен.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8072462" cy="6155076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После реформенная денежная масса включала денежные знаки, находящиеся в следующем соотношении:</a:t>
            </a:r>
            <a:br>
              <a:rPr lang="ru-RU" sz="3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Рубль = 2 полтины = 10 гривен = (33 алтына +1 новгородка) = 100 новгородок = 200 денег = 40 полушек.</a:t>
            </a:r>
            <a:b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качестве счетного определения применялись:</a:t>
            </a:r>
            <a:br>
              <a:rPr lang="ru-RU" sz="36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 алтын = 3 новгородки = 6 денег = 12 полушек.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369390"/>
          </a:xfrm>
        </p:spPr>
        <p:txBody>
          <a:bodyPr>
            <a:no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Древние славяне вступали в меновые отношения со своими непосредственными соседями хазарами.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У русских охотничьих племен в качестве денег выступали: куны, векши, резаны, ногаты. Счет велся в белках, соболях, кунах и пр.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369390"/>
          </a:xfrm>
        </p:spPr>
        <p:txBody>
          <a:bodyPr>
            <a:no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При проведении реформы Елены Глинской были унифицированы не только весовые соотношения вводимых типов монет, но и обозначения в виде изображений и надписей. Это также облегчало использование новых монет и их защиту от порчи. Введение новых унифицированных изображений на монетах - важная особенность реформы Елены Глинской, которая была отмечена в летописях. 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226514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Денежная реформа Елены Глинской имела важнейшее значение для развития русского государства. Она создала денежную систему, которая на протяжении последующих веков претерпевала различные изменения, но в целом сохранила единство и устойчивость. Это создало предпосылки для развития торговли и общерусской экономики данного периода.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14290"/>
            <a:ext cx="7862150" cy="6429420"/>
          </a:xfrm>
        </p:spPr>
        <p:txBody>
          <a:bodyPr>
            <a:no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Реформа Елены Глинской была одним из самых значительных событий в экономическом и политическом развитии средневекового Русского государства. В результате была создана устойчивая система денежного обращения. 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Денежная реформа стала завершающим этапом политического объединения русских земель и способствовала интенсивному их развитию. 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155076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Реформа имела огромное значение для активизации русской внешней торговли с европейскими странами. Русское государство получило доступ 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сеньоражу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позволяющему ему погашать растущие расходы казны.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297952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Т.о., была окончательно ликвидирована разобщенность ранее существовавших локальных денежных систем. Приостановлена порча монет. В обращении появились монеты стандартного веса, высокой пробы, единообразного оформления. Создана общерусская денежная система. 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86058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4. Денежная политика в период перехода к абсолютизму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1850" y="285728"/>
            <a:ext cx="7862150" cy="6083638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Происходило образование централизованного государства. Иван Грозный объединил разрозненные русские земли. Была введена монетная регалия на чеканку монет закрепленная за правительством, которое снабжало монетами все государство. 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83638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 1610 году нехватка серебра заставила власти выпустить в обращение золотые копейки,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денгу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(номиналом 10 и 5 коп.).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297952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 царствование Михаила Федоровича продолжался выпуск копейки,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денги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полушки. С централизацией денежного хозяйства в 1625-1627 гг. в Москве завершился процесс формирования единой денежной системы страны. 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29618" cy="636939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 царствование Алексея Михайловича (1645-1676 гг.) начался переход к абсолютизму. Он выразился в создании Тайного совета, руководимого царем для контроля над всеми центральными учреждениями, и падении роли Боярской думы, земских соборов и церкви в управлении государством. В таможенной политике нашли отражение идеи меркантилизма.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85728"/>
            <a:ext cx="8143900" cy="6072230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Племена, занимающиеся скотоводством, в качестве денег использовали скот. Русские расплачивались с хазарами и другими кочевниками мехами, а степняки - скотом. 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083638"/>
          </a:xfrm>
        </p:spPr>
        <p:txBody>
          <a:bodyPr>
            <a:no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В денежной политике отражалась противоречивость взглядов экономистов России данного периода. В рамках крепостнического абсолютизма возникал капитализм. Поэтому экономисты данного периода с одной стороны разделяли номиналистическую теорию, а с другой стороны высказывались в духе металлической теории за полноценные деньги. 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1538" y="274638"/>
            <a:ext cx="8072462" cy="1511288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В 1654-1663 гг. сделана попытка реформирования архаичного денежного обращения путем: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214414" y="2928934"/>
            <a:ext cx="7355204" cy="3571900"/>
          </a:xfrm>
        </p:spPr>
        <p:txBody>
          <a:bodyPr/>
          <a:lstStyle/>
          <a:p>
            <a:pPr lvl="0"/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расширения набора номиналов;</a:t>
            </a:r>
          </a:p>
          <a:p>
            <a:pPr lvl="0"/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чеканки рублевой монеты, ориентированной на крупную европейскую монету - «талер»;</a:t>
            </a: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использования в качестве монетного сырья не только серебра, но и меди.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226514"/>
          </a:xfrm>
        </p:spPr>
        <p:txBody>
          <a:bodyPr>
            <a:normAutofit/>
          </a:bodyPr>
          <a:lstStyle/>
          <a:p>
            <a:r>
              <a:rPr lang="ru-RU" dirty="0"/>
              <a:t>В результате денежной реформы 1654-63 гг. в обращении России появились: серебряные рубли; полполтины; медные полтины; алтыны и гроши. 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226514"/>
          </a:xfrm>
        </p:spPr>
        <p:txBody>
          <a:bodyPr>
            <a:normAutofit/>
          </a:bodyPr>
          <a:lstStyle/>
          <a:p>
            <a:r>
              <a:rPr lang="ru-RU" sz="3900" dirty="0">
                <a:latin typeface="Times New Roman" pitchFamily="18" charset="0"/>
                <a:cs typeface="Times New Roman" pitchFamily="18" charset="0"/>
              </a:rPr>
              <a:t>В 1658 году Алексей Михайлович в принудительном порядке выпустил медные деньги с высоким курсом, в итоге серебро поднялось в цене. </a:t>
            </a:r>
            <a:br>
              <a:rPr lang="ru-RU" sz="3900" dirty="0">
                <a:latin typeface="Times New Roman" pitchFamily="18" charset="0"/>
                <a:cs typeface="Times New Roman" pitchFamily="18" charset="0"/>
              </a:rPr>
            </a:br>
            <a:r>
              <a:rPr lang="ru-RU" sz="3900" dirty="0">
                <a:latin typeface="Times New Roman" pitchFamily="18" charset="0"/>
                <a:cs typeface="Times New Roman" pitchFamily="18" charset="0"/>
              </a:rPr>
              <a:t>Чрезмерный выпуск облегченных медных рублей привел к росту цен. Поднялся общий ропот и опасное возмущение. В 1662 г. в стране возник «Медный бунт».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226514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После подавления «Медного бунта» в Москве правительство начало подготовку к возвращению прежней денежной системы. Царь был вынужден ввести в обращение серебряные деньги, а медные перестали чеканить, так как для разменных целей мелкой медной монеты, находящейся в обращении, было достаточно.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226514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Таким образом, задачи денежной реформы 1654-55 гг. полностью реализовать не удалось. Неудачной оказалась попытка введения в обращение монетного серебряного рубля. </a:t>
            </a:r>
            <a:br>
              <a:rPr lang="ru-RU" sz="4000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Для нормального денежного обращения были необходимы: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0166" y="2714620"/>
            <a:ext cx="7433522" cy="3533780"/>
          </a:xfrm>
        </p:spPr>
        <p:txBody>
          <a:bodyPr/>
          <a:lstStyle/>
          <a:p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разнообразная по номинальному признаку структура денежной массы;</a:t>
            </a: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разные виды </a:t>
            </a:r>
            <a:r>
              <a:rPr lang="ru-RU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монетного сырья; </a:t>
            </a:r>
          </a:p>
          <a:p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международные средства ликвидности.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8143900" cy="6297952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Более редкие товары, не столь распространенные на данных землях, попадавшие с дальнего арабского востока или из Византии предварительно обменивались на шкуры и скот, а затем попадали в распоряжение аборигенов.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940762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Древняя Русь была представлена несколькими торговыми точками, использовавшими определенный эквивалент для меновых сделок.</a:t>
            </a:r>
            <a:br>
              <a:rPr lang="ru-RU" sz="4000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Племена, занимавшиеся земледелием, в качестве всеобщего эквивалента использовали зерно.</a:t>
            </a:r>
            <a:br>
              <a:rPr lang="ru-RU" dirty="0"/>
            </a:b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439850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Можно выделить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три основных подвида товарных эквивалентов,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имеющих хождение на территории древней Руси: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357290" y="1857364"/>
            <a:ext cx="7576398" cy="439103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Анималистические (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animal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животное) деньги. В их состав включались пушнина, скот, кожа, шкуры, раковины и т.д.</a:t>
            </a:r>
          </a:p>
          <a:p>
            <a:pPr lvl="0"/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Вегетабилистические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vegetabilis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растительные). К этому подвиду относились зерно, табак и плоды деревьев.</a:t>
            </a:r>
          </a:p>
          <a:p>
            <a:pPr lvl="0"/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Гилоистические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hyle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-вещество). В их состав включаются полезные ископаемые и орудия труда из них. К ним относятся камни, соль, янтарь, металлы.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369390"/>
          </a:xfrm>
        </p:spPr>
        <p:txBody>
          <a:bodyPr>
            <a:normAutofit fontScale="90000"/>
          </a:bodyPr>
          <a:lstStyle/>
          <a:p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Несовершенство товарно-счетных эквивалентов заключалось в их слабой делимости и недостаточной транспортабельности. </a:t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Когда люди стали добывать и обрабатывать металлы, то выяснили, что они более удобны в качестве всеобщего эквивалента из-за таких свойств как: </a:t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- однородность, </a:t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- делимость, </a:t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- безотходность, </a:t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- портативность, </a:t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- транспортабельность, </a:t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-универсальное средство накопления.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олнцестояние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</a:themeOverride>
</file>

<file path=ppt/theme/themeOverride2.xml><?xml version="1.0" encoding="utf-8"?>
<a:themeOverride xmlns:a="http://schemas.openxmlformats.org/drawingml/2006/main">
  <a:clrScheme name="Солнцестояние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</a:themeOverride>
</file>

<file path=ppt/theme/themeOverride3.xml><?xml version="1.0" encoding="utf-8"?>
<a:themeOverride xmlns:a="http://schemas.openxmlformats.org/drawingml/2006/main">
  <a:clrScheme name="Солнцестояние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2127</Words>
  <Application>Microsoft Office PowerPoint</Application>
  <PresentationFormat>Экран (4:3)</PresentationFormat>
  <Paragraphs>77</Paragraphs>
  <Slides>56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56</vt:i4>
      </vt:variant>
    </vt:vector>
  </HeadingPairs>
  <TitlesOfParts>
    <vt:vector size="62" baseType="lpstr">
      <vt:lpstr>Corbel</vt:lpstr>
      <vt:lpstr>Gill Sans MT</vt:lpstr>
      <vt:lpstr>Times New Roman</vt:lpstr>
      <vt:lpstr>Verdana</vt:lpstr>
      <vt:lpstr>Wingdings 2</vt:lpstr>
      <vt:lpstr>Солнцестояние</vt:lpstr>
      <vt:lpstr>Становление денежной системы Древней Руси</vt:lpstr>
      <vt:lpstr>1. Возникновение денежного обращения на территории древней Руси</vt:lpstr>
      <vt:lpstr>Возникновение и становление русской денежной системы включает три периода:</vt:lpstr>
      <vt:lpstr>Древние славяне вступали в меновые отношения со своими непосредственными соседями хазарами. У русских охотничьих племен в качестве денег выступали: куны, векши, резаны, ногаты. Счет велся в белках, соболях, кунах и пр. </vt:lpstr>
      <vt:lpstr>Племена, занимающиеся скотоводством, в качестве денег использовали скот. Русские расплачивались с хазарами и другими кочевниками мехами, а степняки - скотом.  </vt:lpstr>
      <vt:lpstr>Более редкие товары, не столь распространенные на данных землях, попадавшие с дальнего арабского востока или из Византии предварительно обменивались на шкуры и скот, а затем попадали в распоряжение аборигенов. </vt:lpstr>
      <vt:lpstr>Древняя Русь была представлена несколькими торговыми точками, использовавшими определенный эквивалент для меновых сделок. Племена, занимавшиеся земледелием, в качестве всеобщего эквивалента использовали зерно. </vt:lpstr>
      <vt:lpstr>Можно выделить три основных подвида товарных эквивалентов, имеющих хождение на территории древней Руси:</vt:lpstr>
      <vt:lpstr>Несовершенство товарно-счетных эквивалентов заключалось в их слабой делимости и недостаточной транспортабельности.  Когда люди стали добывать и обрабатывать металлы, то выяснили, что они более удобны в качестве всеобщего эквивалента из-за таких свойств как:  - однородность,  - делимость,  - безотходность,  - портативность,  - транспортабельность,  -универсальное средство накопления.</vt:lpstr>
      <vt:lpstr>Товарные металлические эквиваленты выступали в трех основных формах:</vt:lpstr>
      <vt:lpstr>В начале металл использовался в слитковой форме. В этом качестве, на данном этапе, выступали серебряные слитки. Этот период получил название пензаторный. </vt:lpstr>
      <vt:lpstr>Славяне использовали в обращении античные, греческие и византийские монеты, которые они получали по обменным сделкам с арабским востоком и Византией. В Киевской Руси серебряные монеты Арабского халифата стали использовать с конца 8 века. </vt:lpstr>
      <vt:lpstr>В 9-10 вв. формировалась древнерусская денежная система.  Первая русская металлическая денежная единица вначале совпадала с весовой единицей и называлась «гривна кун», которая раньше означала фунт куньих шкур. Металлическая «гривна кун» представляла собой слиток серебра, весивший 68,22 г., различной формы. </vt:lpstr>
      <vt:lpstr>Во второй половине 10 века весовое содержание гривны кун изменилось, так как единая русская денежная система разделилась на южную и северную системы. В денежном обращении северной Руси восточные монеты постепенно заменялись западными европейскими денариями 11-12 вв. В южной Руси в связи с серебряным кризисом на Востоке приток дирхем прекратился. Поступление денариев и других монет в 11-12 веках было достаточным и продолжительным. </vt:lpstr>
      <vt:lpstr>Позднее название «гривна кун» трансформировалось в название «гривна». Слиток гривны, разрубленный пополам (1/2 фунта) стали называть гривенка, или рубленая гривенка, а позднее - рубль.</vt:lpstr>
      <vt:lpstr>Металлическое обращение в Древней Руси имело следующие характерные особенности: </vt:lpstr>
      <vt:lpstr>Древнерусская денежная система стала формироваться в 9-10 веках. В конце 10 и начале 11 веков в Киевской Руси велась недолгая чеканка собственных золотых и серебряных монет – златников и сребреников.  Период с середины 12 и до середины 14 веков вошел в историю русского денежного обращения как «безмонетный период». </vt:lpstr>
      <vt:lpstr>С начала 14 века встречается название крупной платежной единицы – рубль.  Во второй половине 14 века, в связи с развитием товарного производства и усилением освободительной борьбы с Ордой, на Руси возобновилась чеканка монет. Рубль стал мерой определенного числа монет. </vt:lpstr>
      <vt:lpstr>При сделках вначале деньги взвешивались, но это создавало неудобство при обмене. Поэтому стали заранее заготавливать определенные номиналы, которые позволяли не взвешивать деньги, а считать их на рубли. В середине 15 века прекратилось литье рублей-слитков, серебряный рубль весом 1/4 фунта серебра стал счетной единицей. </vt:lpstr>
      <vt:lpstr>В каждом княжестве чеканились свои монеты, отличные от других весом и оформлением. Сформировалось несколько областей денежных систем. Наиболее крупными их них – московская и новгородская - послужили в конце 15 века базой для образования общерусской денежной системы. </vt:lpstr>
      <vt:lpstr>Окончательная унификация денежного обращения Руси состоялась в 1535-1538 годах. В этот период началась чеканка копеек (0,68г.), денег (0,34 г.), полушек (0,17 г.).  Монеты практически исчезли, появились платежные слитки: новгородская, киевская и другие гривны. Их вес не увязывается со сменой гривной кун в 68,22 грамма. </vt:lpstr>
      <vt:lpstr>Платежные слитки на северо-западе Руси были близки по весу к гривне (204,168 гр.), весовой единице, состоявшей из 48 золотников (4,266 гр.), это соответствовало 1/2 русского фунта. </vt:lpstr>
      <vt:lpstr>2. Денежное обращение в период феодальной раздробленности русских княжеств </vt:lpstr>
      <vt:lpstr>В период феодальной раздробленности чеканка монет производилась на Руси многочисленными князьями – московскими, тверскими, рязанскими, ярославскими, киевскими и др., а также городами Новгородом и Псковом. Первые русские монеты чеканились еще в первой половине 11 в., но очень недолго. </vt:lpstr>
      <vt:lpstr>Денежная терминология предшествующего периода не только не исчезает в данный период, но напротив, свидетельствует о дальнейшем развитии денежно-весовой системы.  Происходит обособление местных особенностей денежного счета, отразившееся в дальнейшем, при возобновлении монетной чеканки в конце 14-15 в., в различных весовых нормах отдельных русских княжеств.</vt:lpstr>
      <vt:lpstr>Чеканка собственной русской монеты была возобновлена лишь во второй половине 14 века. 1380-г. - начало стабильной чеканки русских монет в Москве, Рязани и Нижнем Новгороде. С 1420 г. монету чеканит Великий Новгород. </vt:lpstr>
      <vt:lpstr>В 15 в. чеканка русских монет становится повсеместной.  Наиболее устойчивым на протяжении 15 в. был выпуск монеты в Новгороде Великом и Москве. </vt:lpstr>
      <vt:lpstr>В конце первой четверти 16 века в денежном обращении возникла стихия обрезания монет. Особенно от этого страдали крупные новгородские и псковские деньги. Нарастал кризис денежной сферы.</vt:lpstr>
      <vt:lpstr>Первые рубли - это ни что иное, как платежные слитки. Происхождение рубля и первые этапы его эволюции невозможно понять без счетной гривны.  В безмонетный период 12-14 веков значение гривны кун упало, но не настолько, чтобы совсем исчезнуть. Поэтому при начале чеканки монет при Дмитрии Донском счетная гривна заново не вводилась. </vt:lpstr>
      <vt:lpstr>3. Денежная реформа Елены Глинской (1535-1538гг.)</vt:lpstr>
      <vt:lpstr>С 1535г. по 1538г. в Русском государстве была проведена первая реформа денежного обращения. Реформа проводилась от имени малолетнего великого князя Ивана Васильевича в период правления его матери Елены Глинской.</vt:lpstr>
      <vt:lpstr>Важнейшим условием и одновременно причиной проведения денежной реформы было объединение русских земель вокруг Москвы, которое требовало создания национальной денежной системы. В 1478г. был присоединен Новгород, в 1485г. - Тверь. Процесс продолжился в начале 16 в., когда были присоединены Псков (1510г.), Смоленск (1514г.), Рязань (1521г.).</vt:lpstr>
      <vt:lpstr>Объединение русских земель вокруг Москвы значительно ускорило их экономическое развитие, прежде всего за счет более интенсивного товарообмена, что в свою очередь привело к активизации денежного обращения.</vt:lpstr>
      <vt:lpstr>В первой половине 16 в. денежные отношения в России проявляются в феодально-помещичьей сфере. Широко распространяются отношения денежной аренды земли.</vt:lpstr>
      <vt:lpstr>Существенным условием проведения реформы было наличие значительного опыта русского монетного обращения, существовавшего к тому времени уже около 150 лет. В начале 16 в. после объединения вокруг Москвы основных русских земель сложились условия для окончательной унификации номиналов и обозначений монет местных центров.</vt:lpstr>
      <vt:lpstr>Поводом проведения в 1530 году первой русской денежной реформы стало распространение порчи монеты через понижение количества серебра. </vt:lpstr>
      <vt:lpstr>Важной предпосылкой проведения первой русской денежной реформы стала активизация в первой трети 16 в. дипломатических отношений с иностранными государствами. </vt:lpstr>
      <vt:lpstr>В феврале 1535г. от имени Ивана Васильевича (Грозного) был принят указ о замене старых денег новыми. 20 июня 1535г. в Новгороде начали чеканить новые монеты - «новгородки». Позже началось изготовление монет в других центрах - Москве и Пскове. К 1538г. обращение «старых» денег было прекращено. Вес новых монет был снижен. </vt:lpstr>
      <vt:lpstr>После реформенная денежная масса включала денежные знаки, находящиеся в следующем соотношении: Рубль = 2 полтины = 10 гривен = (33 алтына +1 новгородка) = 100 новгородок = 200 денег = 40 полушек.  В качестве счетного определения применялись: 1 алтын = 3 новгородки = 6 денег = 12 полушек.</vt:lpstr>
      <vt:lpstr>При проведении реформы Елены Глинской были унифицированы не только весовые соотношения вводимых типов монет, но и обозначения в виде изображений и надписей. Это также облегчало использование новых монет и их защиту от порчи. Введение новых унифицированных изображений на монетах - важная особенность реформы Елены Глинской, которая была отмечена в летописях. </vt:lpstr>
      <vt:lpstr>Денежная реформа Елены Глинской имела важнейшее значение для развития русского государства. Она создала денежную систему, которая на протяжении последующих веков претерпевала различные изменения, но в целом сохранила единство и устойчивость. Это создало предпосылки для развития торговли и общерусской экономики данного периода.</vt:lpstr>
      <vt:lpstr>Реформа Елены Глинской была одним из самых значительных событий в экономическом и политическом развитии средневекового Русского государства. В результате была создана устойчивая система денежного обращения.  Денежная реформа стала завершающим этапом политического объединения русских земель и способствовала интенсивному их развитию. </vt:lpstr>
      <vt:lpstr>Реформа имела огромное значение для активизации русской внешней торговли с европейскими странами. Русское государство получило доступ к сеньоражу, позволяющему ему погашать растущие расходы казны.</vt:lpstr>
      <vt:lpstr>Т.о., была окончательно ликвидирована разобщенность ранее существовавших локальных денежных систем. Приостановлена порча монет. В обращении появились монеты стандартного веса, высокой пробы, единообразного оформления. Создана общерусская денежная система. </vt:lpstr>
      <vt:lpstr>4. Денежная политика в период перехода к абсолютизму</vt:lpstr>
      <vt:lpstr>Происходило образование централизованного государства. Иван Грозный объединил разрозненные русские земли. Была введена монетная регалия на чеканку монет закрепленная за правительством, которое снабжало монетами все государство.  </vt:lpstr>
      <vt:lpstr>В 1610 году нехватка серебра заставила власти выпустить в обращение золотые копейки, денгу (номиналом 10 и 5 коп.).</vt:lpstr>
      <vt:lpstr>В царствование Михаила Федоровича продолжался выпуск копейки, денги, полушки. С централизацией денежного хозяйства в 1625-1627 гг. в Москве завершился процесс формирования единой денежной системы страны. </vt:lpstr>
      <vt:lpstr>В царствование Алексея Михайловича (1645-1676 гг.) начался переход к абсолютизму. Он выразился в создании Тайного совета, руководимого царем для контроля над всеми центральными учреждениями, и падении роли Боярской думы, земских соборов и церкви в управлении государством. В таможенной политике нашли отражение идеи меркантилизма. </vt:lpstr>
      <vt:lpstr>В денежной политике отражалась противоречивость взглядов экономистов России данного периода. В рамках крепостнического абсолютизма возникал капитализм. Поэтому экономисты данного периода с одной стороны разделяли номиналистическую теорию, а с другой стороны высказывались в духе металлической теории за полноценные деньги. </vt:lpstr>
      <vt:lpstr>В 1654-1663 гг. сделана попытка реформирования архаичного денежного обращения путем:</vt:lpstr>
      <vt:lpstr>В результате денежной реформы 1654-63 гг. в обращении России появились: серебряные рубли; полполтины; медные полтины; алтыны и гроши.  </vt:lpstr>
      <vt:lpstr>В 1658 году Алексей Михайлович в принудительном порядке выпустил медные деньги с высоким курсом, в итоге серебро поднялось в цене.  Чрезмерный выпуск облегченных медных рублей привел к росту цен. Поднялся общий ропот и опасное возмущение. В 1662 г. в стране возник «Медный бунт».</vt:lpstr>
      <vt:lpstr>После подавления «Медного бунта» в Москве правительство начало подготовку к возвращению прежней денежной системы. Царь был вынужден ввести в обращение серебряные деньги, а медные перестали чеканить, так как для разменных целей мелкой медной монеты, находящейся в обращении, было достаточно.</vt:lpstr>
      <vt:lpstr>Таким образом, задачи денежной реформы 1654-55 гг. полностью реализовать не удалось. Неудачной оказалась попытка введения в обращение монетного серебряного рубля.  </vt:lpstr>
      <vt:lpstr>Для нормального денежного обращения были необходимы: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Становление денежной системы Древней Руси</dc:title>
  <dc:creator>Людмила Латышева</dc:creator>
  <cp:lastModifiedBy>Людмила Латышева</cp:lastModifiedBy>
  <cp:revision>62</cp:revision>
  <dcterms:created xsi:type="dcterms:W3CDTF">2016-08-30T07:58:49Z</dcterms:created>
  <dcterms:modified xsi:type="dcterms:W3CDTF">2022-09-05T06:30:23Z</dcterms:modified>
</cp:coreProperties>
</file>